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355" autoAdjust="0"/>
    <p:restoredTop sz="73146" autoAdjust="0"/>
  </p:normalViewPr>
  <p:slideViewPr>
    <p:cSldViewPr>
      <p:cViewPr varScale="1">
        <p:scale>
          <a:sx n="40" d="100"/>
          <a:sy n="40" d="100"/>
        </p:scale>
        <p:origin x="6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45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6073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246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3551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940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529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7502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7998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026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599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55</Words>
  <Application>Microsoft Office PowerPoint</Application>
  <PresentationFormat>Custom</PresentationFormat>
  <Paragraphs>44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Arial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 account</cp:lastModifiedBy>
  <cp:revision>9</cp:revision>
  <dcterms:created xsi:type="dcterms:W3CDTF">2006-08-16T00:00:00Z</dcterms:created>
  <dcterms:modified xsi:type="dcterms:W3CDTF">2023-08-24T12:17:23Z</dcterms:modified>
  <dc:identifier>DAEhDyfaYKE</dc:identifier>
</cp:coreProperties>
</file>